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1" r:id="rId1"/>
  </p:sldMasterIdLst>
  <p:notesMasterIdLst>
    <p:notesMasterId r:id="rId18"/>
  </p:notesMasterIdLst>
  <p:sldIdLst>
    <p:sldId id="420" r:id="rId2"/>
    <p:sldId id="378" r:id="rId3"/>
    <p:sldId id="419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38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47" autoAdjust="0"/>
    <p:restoredTop sz="88530" autoAdjust="0"/>
  </p:normalViewPr>
  <p:slideViewPr>
    <p:cSldViewPr snapToGrid="0">
      <p:cViewPr>
        <p:scale>
          <a:sx n="60" d="100"/>
          <a:sy n="6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ngsana New" panose="02020603050405020304" pitchFamily="18" charset="-34"/>
              </a:defRPr>
            </a:lvl1pPr>
          </a:lstStyle>
          <a:p>
            <a:pPr>
              <a:defRPr/>
            </a:pPr>
            <a:fld id="{EA7DD1DA-F48C-4549-816C-7CECF28F5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980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18A8-17FC-4F09-88D8-1330735E7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07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0ED7-D7D8-48E4-8C99-57CBA8558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25452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318B2-AD57-441E-A22E-350608C50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64599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E816-4302-4926-B304-707305AB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44931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32F7-80B2-452E-BA07-74BD03E21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39671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4D96-CF7C-4F1A-B9E8-9F2477DE7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1955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A076-58F4-4A2C-9243-3FAF127BE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50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138C-A71A-4809-9289-DDB7D21E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69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E67F-BBF4-4341-AE2F-B6856CDF2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5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9F40-015C-4870-B379-A1825887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1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1332-2BD4-421B-9629-FD37DE07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57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9260-C5C9-4151-8BA8-A8919D7A2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68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4BD1-15D4-4317-8C10-D712C39A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62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C5B7-40BC-4A06-A42B-C45231FD9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1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8CB3-C6DA-4763-9E1B-00A287D71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04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253E-8482-4BD4-9AEE-3BD023D87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53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www.Vidyarthiplus.com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6711E6E-44CB-4E8E-A25F-814EB7557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015" y="2736690"/>
            <a:ext cx="6589199" cy="128089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Bipolar Junction Transistors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67" y="438150"/>
            <a:ext cx="6653048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66" y="433388"/>
            <a:ext cx="6637282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131" y="628650"/>
            <a:ext cx="662151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66" y="600075"/>
            <a:ext cx="6637282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66" y="552450"/>
            <a:ext cx="662151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66" y="609600"/>
            <a:ext cx="665304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690688" y="2698750"/>
            <a:ext cx="5846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979" y="362607"/>
            <a:ext cx="8056180" cy="611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103" y="585133"/>
            <a:ext cx="7662042" cy="267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103" y="3247697"/>
            <a:ext cx="7662042" cy="334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510" y="236483"/>
            <a:ext cx="7756635" cy="296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568" y="3200401"/>
            <a:ext cx="7776341" cy="319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wnload"/>
          <p:cNvPicPr>
            <a:picLocks noChangeAspect="1" noChangeArrowheads="1"/>
          </p:cNvPicPr>
          <p:nvPr/>
        </p:nvPicPr>
        <p:blipFill>
          <a:blip r:embed="rId2"/>
          <a:srcRect l="3430" t="3331" r="3491" b="2834"/>
          <a:stretch>
            <a:fillRect/>
          </a:stretch>
        </p:blipFill>
        <p:spPr bwMode="auto">
          <a:xfrm>
            <a:off x="835572" y="851338"/>
            <a:ext cx="7646276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TRANSISTOR CONFIGURATIONS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786" y="471488"/>
            <a:ext cx="6463862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131" y="500063"/>
            <a:ext cx="6526924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132" y="701565"/>
            <a:ext cx="673187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8897" y="500063"/>
            <a:ext cx="6605751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4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1520</TotalTime>
  <Words>7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Bipolar Junction Transistors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waaak...!</dc:creator>
  <cp:lastModifiedBy>DELL</cp:lastModifiedBy>
  <cp:revision>86</cp:revision>
  <cp:lastPrinted>2012-06-28T09:31:48Z</cp:lastPrinted>
  <dcterms:created xsi:type="dcterms:W3CDTF">1998-07-12T14:32:06Z</dcterms:created>
  <dcterms:modified xsi:type="dcterms:W3CDTF">2018-11-11T21:59:32Z</dcterms:modified>
</cp:coreProperties>
</file>